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4" r:id="rId2"/>
    <p:sldId id="386" r:id="rId3"/>
    <p:sldId id="388" r:id="rId4"/>
    <p:sldId id="416" r:id="rId5"/>
    <p:sldId id="425" r:id="rId6"/>
    <p:sldId id="389" r:id="rId7"/>
    <p:sldId id="390" r:id="rId8"/>
    <p:sldId id="391" r:id="rId9"/>
    <p:sldId id="426" r:id="rId10"/>
    <p:sldId id="398" r:id="rId11"/>
    <p:sldId id="392" r:id="rId12"/>
    <p:sldId id="393" r:id="rId13"/>
    <p:sldId id="396" r:id="rId14"/>
    <p:sldId id="399" r:id="rId15"/>
    <p:sldId id="397" r:id="rId16"/>
    <p:sldId id="400" r:id="rId17"/>
    <p:sldId id="401" r:id="rId18"/>
    <p:sldId id="402" r:id="rId19"/>
    <p:sldId id="403" r:id="rId20"/>
    <p:sldId id="404" r:id="rId21"/>
    <p:sldId id="405" r:id="rId22"/>
    <p:sldId id="417" r:id="rId23"/>
    <p:sldId id="406" r:id="rId24"/>
    <p:sldId id="407" r:id="rId25"/>
    <p:sldId id="408" r:id="rId26"/>
    <p:sldId id="410" r:id="rId27"/>
    <p:sldId id="415" r:id="rId28"/>
    <p:sldId id="414" r:id="rId29"/>
    <p:sldId id="424" r:id="rId30"/>
    <p:sldId id="423" r:id="rId31"/>
    <p:sldId id="411" r:id="rId32"/>
    <p:sldId id="412" r:id="rId33"/>
    <p:sldId id="413" r:id="rId34"/>
    <p:sldId id="418" r:id="rId35"/>
    <p:sldId id="419" r:id="rId36"/>
    <p:sldId id="420" r:id="rId37"/>
    <p:sldId id="421" r:id="rId38"/>
    <p:sldId id="422" r:id="rId39"/>
    <p:sldId id="427" r:id="rId40"/>
    <p:sldId id="428" r:id="rId41"/>
    <p:sldId id="325" r:id="rId4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2" autoAdjust="0"/>
    <p:restoredTop sz="94660"/>
  </p:normalViewPr>
  <p:slideViewPr>
    <p:cSldViewPr>
      <p:cViewPr varScale="1">
        <p:scale>
          <a:sx n="73" d="100"/>
          <a:sy n="73" d="100"/>
        </p:scale>
        <p:origin x="-1046" y="-8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685CA-0378-4B10-B24D-29FB39F924A2}" type="datetimeFigureOut">
              <a:rPr lang="zh-TW" altLang="en-US" smtClean="0"/>
              <a:pPr/>
              <a:t>2020/6/16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former.huggingface.co/doc/gpt2-larg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alktotransformer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Seq2seq with self-attention</a:t>
            </a:r>
            <a:br>
              <a:rPr lang="en-US" altLang="zh-TW" dirty="0" smtClean="0"/>
            </a:br>
            <a:r>
              <a:rPr lang="en-US" altLang="zh-TW" dirty="0" smtClean="0"/>
              <a:t>(Transformer)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ELMO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548680"/>
            <a:ext cx="7776864" cy="588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548680"/>
            <a:ext cx="7920880" cy="607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764704"/>
            <a:ext cx="7344817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BERT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48680"/>
            <a:ext cx="7560840" cy="5658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620688"/>
            <a:ext cx="8415758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548680"/>
            <a:ext cx="7813147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620688"/>
            <a:ext cx="7945775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692696"/>
            <a:ext cx="7925019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04664"/>
            <a:ext cx="8068458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692696"/>
            <a:ext cx="7843567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548680"/>
            <a:ext cx="8212989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48680"/>
            <a:ext cx="8254085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20688"/>
            <a:ext cx="8022834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620688"/>
            <a:ext cx="7614152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692696"/>
            <a:ext cx="7835565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908720"/>
            <a:ext cx="7870332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764704"/>
            <a:ext cx="4392488" cy="5476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GPT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什麼是</a:t>
            </a:r>
            <a:r>
              <a:rPr lang="en-US" altLang="zh-TW" dirty="0" smtClean="0"/>
              <a:t>GPT/GPT2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400600"/>
          </a:xfrm>
        </p:spPr>
        <p:txBody>
          <a:bodyPr>
            <a:noAutofit/>
          </a:bodyPr>
          <a:lstStyle/>
          <a:p>
            <a:r>
              <a:rPr lang="en-US" altLang="zh-TW" sz="2800" dirty="0" smtClean="0"/>
              <a:t>Generative Pre-Trained</a:t>
            </a:r>
          </a:p>
          <a:p>
            <a:r>
              <a:rPr lang="en-US" altLang="zh-TW" sz="2800" dirty="0" smtClean="0"/>
              <a:t>Published by </a:t>
            </a:r>
            <a:r>
              <a:rPr lang="en-US" altLang="zh-TW" sz="2800" dirty="0" err="1" smtClean="0"/>
              <a:t>OpenAI</a:t>
            </a:r>
            <a:endParaRPr lang="en-US" altLang="zh-TW" sz="2800" dirty="0" smtClean="0"/>
          </a:p>
          <a:p>
            <a:r>
              <a:rPr lang="en-US" altLang="zh-TW" sz="2800" dirty="0" smtClean="0"/>
              <a:t>Trained on 40GB corpus</a:t>
            </a:r>
          </a:p>
          <a:p>
            <a:r>
              <a:rPr lang="en-US" altLang="zh-TW" sz="2800" dirty="0" smtClean="0"/>
              <a:t>Decoder of Transformer</a:t>
            </a:r>
          </a:p>
          <a:p>
            <a:r>
              <a:rPr lang="en-US" altLang="zh-TW" sz="2800" dirty="0" smtClean="0"/>
              <a:t>Very good for NLG(BERT is encoder, very good for NLU)</a:t>
            </a:r>
            <a:endParaRPr lang="zh-TW" altLang="en-US" sz="2800" dirty="0" smtClean="0"/>
          </a:p>
          <a:p>
            <a:endParaRPr lang="zh-TW" altLang="en-US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什麼是</a:t>
            </a:r>
            <a:r>
              <a:rPr lang="en-US" altLang="zh-TW" dirty="0" smtClean="0"/>
              <a:t>Pre-trained model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052736"/>
            <a:ext cx="806444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548680"/>
            <a:ext cx="7455617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476672"/>
            <a:ext cx="4824536" cy="584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476672"/>
            <a:ext cx="5637065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692696"/>
            <a:ext cx="7666030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375" y="1581150"/>
            <a:ext cx="822325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2195736" y="5661248"/>
            <a:ext cx="5184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hlinkClick r:id="rId3"/>
              </a:rPr>
              <a:t>https://transformer.huggingface.co/doc/gpt2-large</a:t>
            </a:r>
            <a:endParaRPr lang="zh-TW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332656"/>
            <a:ext cx="5459065" cy="538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3347864" y="6021288"/>
            <a:ext cx="3090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hlinkClick r:id="rId3"/>
              </a:rPr>
              <a:t>https://talktotransformer.com/</a:t>
            </a:r>
            <a:endParaRPr lang="zh-TW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5" y="1052736"/>
            <a:ext cx="8307483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字方塊 3"/>
          <p:cNvSpPr txBox="1"/>
          <p:nvPr/>
        </p:nvSpPr>
        <p:spPr>
          <a:xfrm>
            <a:off x="899592" y="494116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124M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915816" y="494116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355M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004048" y="494116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774M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020272" y="494116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1.5B</a:t>
            </a:r>
            <a:endParaRPr lang="zh-TW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548680"/>
            <a:ext cx="7891496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Small Models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692696"/>
            <a:ext cx="8613958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476672"/>
            <a:ext cx="7848872" cy="5997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04664"/>
            <a:ext cx="8453113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Contextualized Embedding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692696"/>
            <a:ext cx="7963847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764704"/>
            <a:ext cx="7416824" cy="5356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620688"/>
            <a:ext cx="7632848" cy="5864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404664"/>
            <a:ext cx="7989708" cy="612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2508</TotalTime>
  <Words>52</Words>
  <Application>Microsoft Office PowerPoint</Application>
  <PresentationFormat>如螢幕大小 (4:3)</PresentationFormat>
  <Paragraphs>19</Paragraphs>
  <Slides>41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2" baseType="lpstr">
      <vt:lpstr>Office 佈景主題</vt:lpstr>
      <vt:lpstr>Seq2seq with self-attention (Transformer)</vt:lpstr>
      <vt:lpstr>投影片 2</vt:lpstr>
      <vt:lpstr>什麼是Pre-trained model</vt:lpstr>
      <vt:lpstr>投影片 4</vt:lpstr>
      <vt:lpstr>Contextualized Embedding</vt:lpstr>
      <vt:lpstr>投影片 6</vt:lpstr>
      <vt:lpstr>投影片 7</vt:lpstr>
      <vt:lpstr>投影片 8</vt:lpstr>
      <vt:lpstr>投影片 9</vt:lpstr>
      <vt:lpstr>ELMO</vt:lpstr>
      <vt:lpstr>投影片 11</vt:lpstr>
      <vt:lpstr>投影片 12</vt:lpstr>
      <vt:lpstr>投影片 13</vt:lpstr>
      <vt:lpstr>BERT</vt:lpstr>
      <vt:lpstr>投影片 15</vt:lpstr>
      <vt:lpstr>投影片 16</vt:lpstr>
      <vt:lpstr>投影片 17</vt:lpstr>
      <vt:lpstr>投影片 18</vt:lpstr>
      <vt:lpstr>投影片 19</vt:lpstr>
      <vt:lpstr>投影片 20</vt:lpstr>
      <vt:lpstr>投影片 21</vt:lpstr>
      <vt:lpstr>投影片 22</vt:lpstr>
      <vt:lpstr>投影片 23</vt:lpstr>
      <vt:lpstr>投影片 24</vt:lpstr>
      <vt:lpstr>投影片 25</vt:lpstr>
      <vt:lpstr>投影片 26</vt:lpstr>
      <vt:lpstr>投影片 27</vt:lpstr>
      <vt:lpstr>GPT</vt:lpstr>
      <vt:lpstr>什麼是GPT/GPT2</vt:lpstr>
      <vt:lpstr>投影片 30</vt:lpstr>
      <vt:lpstr>投影片 31</vt:lpstr>
      <vt:lpstr>投影片 32</vt:lpstr>
      <vt:lpstr>投影片 33</vt:lpstr>
      <vt:lpstr>投影片 34</vt:lpstr>
      <vt:lpstr>投影片 35</vt:lpstr>
      <vt:lpstr>投影片 36</vt:lpstr>
      <vt:lpstr>投影片 37</vt:lpstr>
      <vt:lpstr>投影片 38</vt:lpstr>
      <vt:lpstr>Small Models</vt:lpstr>
      <vt:lpstr>投影片 40</vt:lpstr>
      <vt:lpstr>投影片 41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joshhu</dc:creator>
  <cp:lastModifiedBy>joshhu</cp:lastModifiedBy>
  <cp:revision>56</cp:revision>
  <dcterms:created xsi:type="dcterms:W3CDTF">2020-05-13T14:51:14Z</dcterms:created>
  <dcterms:modified xsi:type="dcterms:W3CDTF">2020-06-16T17:12:23Z</dcterms:modified>
</cp:coreProperties>
</file>